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F0000"/>
    <a:srgbClr val="C85340"/>
    <a:srgbClr val="EA4A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5FBC67-68A7-4A90-BA74-803050968A54}" v="105" dt="2023-01-18T23:55:29.1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59" autoAdjust="0"/>
    <p:restoredTop sz="94660"/>
  </p:normalViewPr>
  <p:slideViewPr>
    <p:cSldViewPr snapToGrid="0">
      <p:cViewPr>
        <p:scale>
          <a:sx n="83" d="100"/>
          <a:sy n="83" d="100"/>
        </p:scale>
        <p:origin x="725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689B38-28D6-4C1F-ACED-08EDC8400241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519890-6617-4C38-A4E5-657A52007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0000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1EB025-4BD1-2D9F-3A41-BC25F5672F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DB397DB-E53E-1198-73B5-3438383BA7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1E41A55-EC2B-0A33-4CAE-B7A8DCABE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1004-8B66-4E3B-A23B-26F5535A2A5A}" type="datetime1">
              <a:rPr lang="de-DE" smtClean="0"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55FB6CC-3F1B-DC17-AAED-664E16962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1EA51D-54FA-6E27-F8C5-144AD9DA4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7356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58A629-BB30-2D0A-16F5-4EFA9B30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1550C1-5387-1AEF-4FD3-A1FC989E4D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1B75839-24CE-0189-9DB6-FD8A83F7D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AAC9C-E618-49CB-8A1B-2902727CA4A1}" type="datetime1">
              <a:rPr lang="de-DE" smtClean="0"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F95370-F57C-7182-4183-794FCB903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A4BF3E-92B4-BF92-1647-0E88CC860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683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A90254F-946B-110A-68DB-D04B8D25EA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A9456B3-2E39-2783-94BA-5D8A6E018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DE7BE8-3541-3428-1219-EBEF49261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B80A4-5D0E-462A-8C5D-C4849F891B81}" type="datetime1">
              <a:rPr lang="de-DE" smtClean="0"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411EAC-BB61-2705-E16F-E1C83CF9D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6F7EC1-6074-9418-E35C-0FC44679B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272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4AEF97-4135-A18F-40C4-E3DFEA260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08BC9D-DC20-0BA5-12CD-036477FDD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D7676E-A885-D3DC-D7CF-9B3A01EE0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D693-BCA8-494B-83D0-353CFB427F1F}" type="datetime1">
              <a:rPr lang="de-DE" smtClean="0"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2A19BD-6042-6ACF-5D58-AD3A03620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71132F-856A-BA07-5AED-85B9601D9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2212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E47532-3074-3382-7216-8E6F46DC8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7F0845-ECB1-7BC5-1EA5-C76516B17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897A2D-EDE2-715B-797F-5CF452139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3118C-1030-4AF0-80BA-D54330CBCD6D}" type="datetime1">
              <a:rPr lang="de-DE" smtClean="0"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60590B-2818-C663-E43D-B5BEF4C01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336289-F259-074B-538C-F48C95742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0082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2540E-D3C4-C7AD-F79B-A8BB5491E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B4216A-8B1D-A3BF-CF6E-D55C10B1BF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075A6CE-65B9-EFF0-935B-0D0F39EB7F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F74CC2F-EC7B-375F-BE19-B4D961495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4F5C0-9956-476F-B00E-04A236B96FA6}" type="datetime1">
              <a:rPr lang="de-DE" smtClean="0"/>
              <a:t>19.01.2023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50663E9-DF1E-44D7-FA30-B65F03132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CB8704B-9914-6719-B78E-49012DECD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529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B2EDA2-2E7E-E40D-5888-244075CF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134931-5814-FA7B-06EF-B1842AB9D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9D0E385-AF0B-2FBC-1E8C-3DCA04D8A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7AFE121-2083-2181-3F6B-3A0D3748DB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EEDBE2D-521D-A972-8B49-29FD3EEFD5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F894398-40D0-86BE-43FC-DCEFA7249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683D8-09E9-428F-AA88-253765A722D1}" type="datetime1">
              <a:rPr lang="de-DE" smtClean="0"/>
              <a:t>19.01.2023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0A30677-5586-FEC0-72AA-AB0318623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E088625-F17A-EACB-FA7A-471E66659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2434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387044-19A2-037E-4366-F68A856B7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264E85A-6EAD-D337-FF7B-CFB84D8B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491C-E1C3-4208-A96E-50861ECE5B0A}" type="datetime1">
              <a:rPr lang="de-DE" smtClean="0"/>
              <a:t>19.01.2023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A359042-C4C5-1CF7-3412-F3B163DEB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D8CCF4-E935-2C0F-6A33-9CACE30F3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3956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99CC7BF-E52E-F50B-4E9A-233D10297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F3851-8046-42A9-9A6E-A7410B795D5D}" type="datetime1">
              <a:rPr lang="de-DE" smtClean="0"/>
              <a:t>19.01.2023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0B05F49-B776-CF57-857C-C29F820BD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53A8DA6-439A-BE12-2BC1-F7D630761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8671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4347A-E2C4-406D-9DA7-183AC668D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4417C0-0B4C-80E5-2357-379B7368C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03F2DE8-CC26-3E28-FCD1-B30CB8D88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84E15EB-8728-2423-B3F1-C3E9EFFA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5C3B3-3864-4734-A157-0C68FDCD8ACB}" type="datetime1">
              <a:rPr lang="de-DE" smtClean="0"/>
              <a:t>19.01.2023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AB6D882-0DF8-56D2-9B2A-9DAEF2DB4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B5EB647-2A5E-11A2-3F0F-66192144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4316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1EB4E-DF26-184B-1558-0E28C5187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F0BBA0B-2D48-B5D5-8528-F5B34D1BB4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A72E8A1-ADF4-6884-A3DE-5B6CE28EE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498C18-E0F0-A6AC-D3A6-9903C3F4A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6B9B-10F0-413B-BE71-D4500848E72F}" type="datetime1">
              <a:rPr lang="de-DE" smtClean="0"/>
              <a:t>19.01.2023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459E041-2983-40DF-E7C4-CD070AECA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884AF9C-89C0-D4E5-F61A-7B3E2DB23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5716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BB50300-758A-E189-8C1C-B65B2C390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4EF572A-0BC0-CC26-D258-DE8B92D36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C26D0E-4370-4E05-DC09-434DD8887B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3CB55-56F1-4954-9A60-BBDAF71D8A80}" type="datetime1">
              <a:rPr lang="de-DE" smtClean="0"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5FC4C7-8EE2-7E2A-544E-25404C6391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34B5F2-F4A2-4993-9A13-9321E6832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B6B40-5DE3-4D8F-9DFC-EAEBCBA506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267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879EECFE-814E-4B68-96A7-86A795BD2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3">
            <a:extLst>
              <a:ext uri="{FF2B5EF4-FFF2-40B4-BE49-F238E27FC236}">
                <a16:creationId xmlns:a16="http://schemas.microsoft.com/office/drawing/2014/main" id="{AF180F00-B4B2-4196-BB1C-ECD21B03F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5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CBC9664-28E2-C1C3-9345-9A3415EBD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1383527"/>
            <a:ext cx="6117158" cy="4175166"/>
          </a:xfrm>
        </p:spPr>
        <p:txBody>
          <a:bodyPr anchor="ctr">
            <a:normAutofit/>
          </a:bodyPr>
          <a:lstStyle/>
          <a:p>
            <a:pPr algn="r"/>
            <a:r>
              <a:rPr lang="de-DE" sz="9600"/>
              <a:t>Politische Segregation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3943409-AC26-2BDF-0067-D86D82915E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86955" y="2573422"/>
            <a:ext cx="3113064" cy="1795378"/>
          </a:xfrm>
        </p:spPr>
        <p:txBody>
          <a:bodyPr anchor="ctr">
            <a:normAutofit/>
          </a:bodyPr>
          <a:lstStyle/>
          <a:p>
            <a:pPr algn="l"/>
            <a:endParaRPr lang="de-DE"/>
          </a:p>
        </p:txBody>
      </p:sp>
      <p:cxnSp>
        <p:nvCxnSpPr>
          <p:cNvPr id="19" name="Straight Connector 17">
            <a:extLst>
              <a:ext uri="{FF2B5EF4-FFF2-40B4-BE49-F238E27FC236}">
                <a16:creationId xmlns:a16="http://schemas.microsoft.com/office/drawing/2014/main" id="{BDF0D3DE-EC74-4C9F-AFA1-DC5CE5236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B862D2D-F941-8309-2C0C-E69C63587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6192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1E7EBB-7CB3-5FFB-6F93-D8A2D3DE9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Wohnen ist Privatsache!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C1E1DB-4D45-5C9F-6C62-71F981B5D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freedom of movement: "right of free ingress into other States, and egress from them”</a:t>
            </a:r>
          </a:p>
          <a:p>
            <a:endParaRPr lang="en-US" dirty="0">
              <a:latin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</a:rPr>
              <a:t>Segregation </a:t>
            </a:r>
            <a:r>
              <a:rPr lang="en-US" dirty="0" err="1">
                <a:latin typeface="Arial" panose="020B0604020202020204" pitchFamily="34" charset="0"/>
              </a:rPr>
              <a:t>entsteht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dadurch</a:t>
            </a:r>
            <a:r>
              <a:rPr lang="en-US" dirty="0">
                <a:latin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</a:rPr>
              <a:t>dass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Bürger:innen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ihren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Wohnort</a:t>
            </a:r>
            <a:r>
              <a:rPr lang="en-US" dirty="0">
                <a:latin typeface="Arial" panose="020B0604020202020204" pitchFamily="34" charset="0"/>
              </a:rPr>
              <a:t> rational </a:t>
            </a:r>
            <a:r>
              <a:rPr lang="en-US" dirty="0" err="1">
                <a:latin typeface="Arial" panose="020B0604020202020204" pitchFamily="34" charset="0"/>
              </a:rPr>
              <a:t>nach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ihren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Wünschen</a:t>
            </a:r>
            <a:r>
              <a:rPr lang="en-US" dirty="0">
                <a:latin typeface="Arial" panose="020B0604020202020204" pitchFamily="34" charset="0"/>
              </a:rPr>
              <a:t> &amp; </a:t>
            </a:r>
            <a:r>
              <a:rPr lang="en-US" dirty="0" err="1">
                <a:latin typeface="Arial" panose="020B0604020202020204" pitchFamily="34" charset="0"/>
              </a:rPr>
              <a:t>Bedürfnissen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wählen</a:t>
            </a:r>
            <a:endParaRPr lang="en-US" dirty="0">
              <a:latin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</a:rPr>
              <a:t>Segregation </a:t>
            </a:r>
            <a:r>
              <a:rPr lang="en-US" dirty="0" err="1">
                <a:latin typeface="Arial" panose="020B0604020202020204" pitchFamily="34" charset="0"/>
              </a:rPr>
              <a:t>ist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daher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als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Zeichen</a:t>
            </a:r>
            <a:r>
              <a:rPr lang="en-US" dirty="0">
                <a:latin typeface="Arial" panose="020B0604020202020204" pitchFamily="34" charset="0"/>
              </a:rPr>
              <a:t> von </a:t>
            </a:r>
            <a:r>
              <a:rPr lang="en-US" dirty="0" err="1">
                <a:latin typeface="Arial" panose="020B0604020202020204" pitchFamily="34" charset="0"/>
              </a:rPr>
              <a:t>freien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Entscheidungen</a:t>
            </a:r>
            <a:r>
              <a:rPr lang="en-US" dirty="0">
                <a:latin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</a:rPr>
              <a:t>zu</a:t>
            </a:r>
            <a:r>
              <a:rPr lang="en-US" dirty="0">
                <a:latin typeface="Arial" panose="020B0604020202020204" pitchFamily="34" charset="0"/>
              </a:rPr>
              <a:t> verstehen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59969C3-13CB-2BF2-C927-6FB3683A6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5142" y="6356350"/>
            <a:ext cx="6116714" cy="365125"/>
          </a:xfrm>
        </p:spPr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Article IV of the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the</a:t>
            </a:r>
            <a:r>
              <a:rPr lang="en-US" b="0" i="0" dirty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 Articles of Confederation; </a:t>
            </a:r>
            <a:r>
              <a:rPr lang="de-DE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Massey, Douglas (2020)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0946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941E0B-886B-4A27-5B62-B38D1745D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Wohnen ist politisch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1DEA8C-726F-CB3D-0A41-5C560FF6C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Wo, wie und mit wem wir wohnen, ist immer Gegenstand gesellschaftlicher &amp; politischer Aushandlung</a:t>
            </a:r>
          </a:p>
          <a:p>
            <a:endParaRPr lang="de-DE" dirty="0"/>
          </a:p>
          <a:p>
            <a:r>
              <a:rPr lang="de-DE" dirty="0"/>
              <a:t>Die „Wahl“ des Wohnorts ist dabei immer von Zwängen &amp; Beschränkungen geprägt</a:t>
            </a:r>
          </a:p>
          <a:p>
            <a:endParaRPr lang="de-DE" dirty="0"/>
          </a:p>
          <a:p>
            <a:r>
              <a:rPr lang="de-DE" dirty="0"/>
              <a:t>Politische Entscheidungen gestalten das Wohnen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88EE991-0194-A4CD-70A4-ED388E1CB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Massey, Douglas (2020)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75456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888FA0-F905-70BC-D939-788ADFA17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Segregation?</a:t>
            </a:r>
          </a:p>
        </p:txBody>
      </p:sp>
      <p:pic>
        <p:nvPicPr>
          <p:cNvPr id="1026" name="Picture 2" descr="Racial segregation in the United States - Wikipedia">
            <a:extLst>
              <a:ext uri="{FF2B5EF4-FFF2-40B4-BE49-F238E27FC236}">
                <a16:creationId xmlns:a16="http://schemas.microsoft.com/office/drawing/2014/main" id="{3465ECF7-33F7-BAEE-0ADF-22881D1378B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946" y="2103437"/>
            <a:ext cx="2155791" cy="226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afety in Gated vs. Non-Gated Communities: Which is Best?">
            <a:extLst>
              <a:ext uri="{FF2B5EF4-FFF2-40B4-BE49-F238E27FC236}">
                <a16:creationId xmlns:a16="http://schemas.microsoft.com/office/drawing/2014/main" id="{55E1C746-B37B-269D-C1C8-A5DA097BD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522" y="2362448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Trump Administration Is Dismantling Our Tools To Desegregate Schools |  Teen Vogue">
            <a:extLst>
              <a:ext uri="{FF2B5EF4-FFF2-40B4-BE49-F238E27FC236}">
                <a16:creationId xmlns:a16="http://schemas.microsoft.com/office/drawing/2014/main" id="{37C89CD2-8532-75EB-0DAC-4B4F8C06B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1683" y="2241809"/>
            <a:ext cx="3527741" cy="1984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DED3245D-DF28-6E01-49F6-598EBE299810}"/>
              </a:ext>
            </a:extLst>
          </p:cNvPr>
          <p:cNvSpPr txBox="1"/>
          <p:nvPr/>
        </p:nvSpPr>
        <p:spPr>
          <a:xfrm>
            <a:off x="1052945" y="5147972"/>
            <a:ext cx="103726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b="1" i="0" dirty="0">
                <a:solidFill>
                  <a:srgbClr val="333333"/>
                </a:solidFill>
                <a:effectLst/>
                <a:latin typeface="T"/>
              </a:rPr>
              <a:t>Se­gre­ga­ti­on, </a:t>
            </a:r>
            <a:r>
              <a:rPr lang="nb-NO" b="0" i="0" dirty="0">
                <a:solidFill>
                  <a:srgbClr val="333333"/>
                </a:solidFill>
                <a:effectLst/>
                <a:latin typeface="T"/>
              </a:rPr>
              <a:t>die:</a:t>
            </a:r>
          </a:p>
          <a:p>
            <a:r>
              <a:rPr lang="de-DE" b="0" i="0" dirty="0">
                <a:solidFill>
                  <a:srgbClr val="333333"/>
                </a:solidFill>
                <a:effectLst/>
                <a:latin typeface="P"/>
              </a:rPr>
              <a:t>Trennung von Personen[gruppen] mit gleichen sozialen (religiösen, ethnischen, schichtspezifischen u. a.) Merkmalen von Personen[gruppen] mit anderen Merkmalen, um Kontakte untereinander zu vermeiden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973FD0-E078-3D06-B5C0-610A4F0C6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64709" y="6310312"/>
            <a:ext cx="4114800" cy="365125"/>
          </a:xfrm>
        </p:spPr>
        <p:txBody>
          <a:bodyPr/>
          <a:lstStyle/>
          <a:p>
            <a:r>
              <a:rPr lang="de-DE" dirty="0"/>
              <a:t>https://www.duden.de/rechtschreibung/Segregation</a:t>
            </a:r>
          </a:p>
        </p:txBody>
      </p:sp>
    </p:spTree>
    <p:extLst>
      <p:ext uri="{BB962C8B-B14F-4D97-AF65-F5344CB8AC3E}">
        <p14:creationId xmlns:p14="http://schemas.microsoft.com/office/powerpoint/2010/main" val="3466455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D12FAA-B170-BD0D-B3CF-99B2F58E8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Politische Segregation?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51ABA6-003D-2D1F-6A2C-D777800B5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07965-F160-4248-410F-1891E5918A01}"/>
              </a:ext>
            </a:extLst>
          </p:cNvPr>
          <p:cNvSpPr/>
          <p:nvPr/>
        </p:nvSpPr>
        <p:spPr>
          <a:xfrm>
            <a:off x="1047565" y="2645354"/>
            <a:ext cx="2488807" cy="1438374"/>
          </a:xfrm>
          <a:prstGeom prst="rect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Class Segregation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4DBF910-2821-A8FA-C68C-518874C1A11E}"/>
              </a:ext>
            </a:extLst>
          </p:cNvPr>
          <p:cNvSpPr/>
          <p:nvPr/>
        </p:nvSpPr>
        <p:spPr>
          <a:xfrm>
            <a:off x="4705165" y="2645354"/>
            <a:ext cx="2281561" cy="14383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Racial</a:t>
            </a:r>
            <a:r>
              <a:rPr lang="de-DE" dirty="0"/>
              <a:t> Segregation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CADB5FA-90DB-80B5-A648-8BA9E661E5F8}"/>
              </a:ext>
            </a:extLst>
          </p:cNvPr>
          <p:cNvSpPr/>
          <p:nvPr/>
        </p:nvSpPr>
        <p:spPr>
          <a:xfrm>
            <a:off x="8155519" y="2645353"/>
            <a:ext cx="2281561" cy="14383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Partisan Segregation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3D77D975-5A35-A3AC-F2A0-3183A5378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55EB327-5690-2A5C-9CA4-9095D3C3748A}"/>
              </a:ext>
            </a:extLst>
          </p:cNvPr>
          <p:cNvSpPr txBox="1"/>
          <p:nvPr/>
        </p:nvSpPr>
        <p:spPr>
          <a:xfrm>
            <a:off x="1047565" y="5015345"/>
            <a:ext cx="93895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Leitfragen: </a:t>
            </a:r>
          </a:p>
          <a:p>
            <a:pPr marL="285750" indent="-285750">
              <a:buFontTx/>
              <a:buChar char="-"/>
            </a:pPr>
            <a:r>
              <a:rPr lang="de-DE" dirty="0"/>
              <a:t>Welche politischen Entscheidungen führen zu Segregation? </a:t>
            </a:r>
          </a:p>
          <a:p>
            <a:pPr marL="285750" indent="-285750">
              <a:buFontTx/>
              <a:buChar char="-"/>
            </a:pPr>
            <a:r>
              <a:rPr lang="de-DE" dirty="0"/>
              <a:t>Wie wird Segregation politisch instrumentalisiert?</a:t>
            </a:r>
          </a:p>
        </p:txBody>
      </p:sp>
    </p:spTree>
    <p:extLst>
      <p:ext uri="{BB962C8B-B14F-4D97-AF65-F5344CB8AC3E}">
        <p14:creationId xmlns:p14="http://schemas.microsoft.com/office/powerpoint/2010/main" val="2094140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76A463-1B03-F232-D40C-E58703574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E6A0310-D509-A2B2-999C-661277B951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386" y="2546"/>
            <a:ext cx="9691228" cy="6855454"/>
          </a:xfr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13E35F-7944-C791-FCBF-175351E11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6445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B12141-0A70-6EBA-C162-C75E7812E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9C91758-3B8A-E936-14E4-914649DCA0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941" y="0"/>
            <a:ext cx="9694827" cy="6858000"/>
          </a:xfr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BF2ACBB-D77D-E0E5-FC2B-FF61BF316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4966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352411-2249-3F19-2080-AA57E5931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9" name="Inhaltsplatzhalter 8" descr="Ein Bild, das Text, Elemente enthält.&#10;&#10;Automatisch generierte Beschreibung">
            <a:extLst>
              <a:ext uri="{FF2B5EF4-FFF2-40B4-BE49-F238E27FC236}">
                <a16:creationId xmlns:a16="http://schemas.microsoft.com/office/drawing/2014/main" id="{03747919-97D7-C26C-9247-1490AECD6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279" y="0"/>
            <a:ext cx="9658134" cy="6832044"/>
          </a:xfrm>
        </p:spPr>
      </p:pic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7B4CC673-F16A-6A9E-D6B5-423C4CDE8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4413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193</Words>
  <Application>Microsoft Office PowerPoint</Application>
  <PresentationFormat>Breitbild</PresentationFormat>
  <Paragraphs>26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Open Sans</vt:lpstr>
      <vt:lpstr>P</vt:lpstr>
      <vt:lpstr>T</vt:lpstr>
      <vt:lpstr>Office</vt:lpstr>
      <vt:lpstr>Politische Segregation</vt:lpstr>
      <vt:lpstr>Wohnen ist Privatsache!</vt:lpstr>
      <vt:lpstr>Wohnen ist politisch</vt:lpstr>
      <vt:lpstr>Segregation?</vt:lpstr>
      <vt:lpstr>Politische Segregation?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Politische Segregation</dc:title>
  <dc:creator>Anno Krämer</dc:creator>
  <cp:lastModifiedBy>Anno Krämer</cp:lastModifiedBy>
  <cp:revision>2</cp:revision>
  <dcterms:created xsi:type="dcterms:W3CDTF">2023-01-18T16:42:03Z</dcterms:created>
  <dcterms:modified xsi:type="dcterms:W3CDTF">2023-01-18T23:58:21Z</dcterms:modified>
</cp:coreProperties>
</file>

<file path=docProps/thumbnail.jpeg>
</file>